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81" r:id="rId14"/>
    <p:sldId id="268" r:id="rId15"/>
    <p:sldId id="284" r:id="rId16"/>
    <p:sldId id="283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A14E-2ED9-4E00-9397-63467EEBDF36}" type="datetimeFigureOut">
              <a:rPr lang="ru-RU" smtClean="0"/>
              <a:pPr/>
              <a:t>29.09.2014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E699-7D67-4D55-B27D-DD74E69C3C3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mtClean="0"/>
              <a:t>Несимметрическая спектральная задача</a:t>
            </a: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b="1" i="1" smtClean="0">
                <a:solidFill>
                  <a:srgbClr val="FF0000"/>
                </a:solidFill>
                <a:latin typeface="High Tower Text" pitchFamily="18" charset="0"/>
              </a:rPr>
              <a:t>Av=</a:t>
            </a:r>
            <a:r>
              <a:rPr lang="el-GR" sz="4400" b="1" i="1" smtClean="0">
                <a:solidFill>
                  <a:srgbClr val="FF0000"/>
                </a:solidFill>
              </a:rPr>
              <a:t>λ</a:t>
            </a:r>
            <a:r>
              <a:rPr lang="en-US" sz="4400" b="1" i="1" smtClean="0">
                <a:solidFill>
                  <a:srgbClr val="FF0000"/>
                </a:solidFill>
                <a:latin typeface="High Tower Text" pitchFamily="18" charset="0"/>
              </a:rPr>
              <a:t>v</a:t>
            </a:r>
            <a:endParaRPr lang="ru-RU" sz="4400" b="1" i="1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1268" name="Picture 4" descr="slides_Страница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-1600200"/>
            <a:ext cx="77724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2292" name="Picture 4" descr="slides_Страница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50" y="-1827213"/>
            <a:ext cx="7772400" cy="100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R2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0"/>
            <a:ext cx="8350746" cy="69802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R1_c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28384" cy="655006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3316" name="Picture 4" descr="slides_Страница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-1827213"/>
            <a:ext cx="7772400" cy="100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R4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1122"/>
            <a:ext cx="8136904" cy="69810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R3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210807"/>
            <a:ext cx="8136904" cy="68614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Рисунок 2" descr="Бибердорф_Page_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00063" y="5214938"/>
            <a:ext cx="7072312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Содержимое 3" descr="Бибердорф_Page_0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285750" y="-571500"/>
            <a:ext cx="10058400" cy="7772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Рисунок 2" descr="Бибердорф_Page_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757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500063" y="5214938"/>
            <a:ext cx="7072312" cy="100012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076" name="Picture 4" descr="lecture7-09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7412" name="Picture 4" descr="lecture7-09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8436" name="Picture 4" descr="log10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0"/>
            <a:ext cx="92170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19460" name="Picture 4" descr="log10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67850" cy="66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0484" name="Picture 4" descr="log10cheb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1508" name="Picture 4" descr="log10Lezh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e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hear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538" y="0"/>
            <a:ext cx="452596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 descr="hear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6788"/>
            <a:ext cx="4500563" cy="335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heart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3487738"/>
            <a:ext cx="4525962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0" y="549275"/>
            <a:ext cx="250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>
                <a:latin typeface="Times New Roman" pitchFamily="18" charset="0"/>
              </a:rPr>
              <a:t>Гамидов Теймур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vozm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4213" y="0"/>
            <a:ext cx="5688013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 descr="nevozm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538" y="188913"/>
            <a:ext cx="5100637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 descr="vozm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14713"/>
            <a:ext cx="4572000" cy="34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vozm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638" y="3500438"/>
            <a:ext cx="51720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4767263" y="-6350"/>
            <a:ext cx="3132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>
                <a:latin typeface="Times New Roman" pitchFamily="18" charset="0"/>
              </a:rPr>
              <a:t>Доможиров Дмитрий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reak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350"/>
            <a:ext cx="4681538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 descr="frea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3260725"/>
            <a:ext cx="4787900" cy="35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950913" y="5033963"/>
            <a:ext cx="3132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>
                <a:latin typeface="Times New Roman" pitchFamily="18" charset="0"/>
              </a:rPr>
              <a:t>Доможиров Дмитрий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auk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16463" cy="353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 descr="pau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3" y="0"/>
            <a:ext cx="4643437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pauk_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55988"/>
            <a:ext cx="4500563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pauk_e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3500438"/>
            <a:ext cx="4716462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0" y="0"/>
            <a:ext cx="294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>
                <a:latin typeface="Times New Roman" pitchFamily="18" charset="0"/>
              </a:rPr>
              <a:t>Хуснутдинов Роман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4100" name="Picture 4" descr="matrix(linearAlgebra)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1268413"/>
            <a:ext cx="5903912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2319338" y="6256338"/>
            <a:ext cx="19161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latin typeface="Calibri" pitchFamily="34" charset="0"/>
              </a:rPr>
              <a:t>Андросов Антон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5124" name="Picture 4" descr="matrix(linearAlgebra)_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844675"/>
            <a:ext cx="705802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 descr="matrix(linearAlgebra)_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549275"/>
            <a:ext cx="2303463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6148" name="Picture 4" descr="matrix(linearAlgebra)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50" y="1844675"/>
            <a:ext cx="7056438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 descr="matrix(linearAlgebra)_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549275"/>
            <a:ext cx="259238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7172" name="Picture 4" descr="matrix(linearAlgebra)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476250"/>
            <a:ext cx="230505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 descr="matrix(linearAlgebra)_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628775"/>
            <a:ext cx="8497887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8196" name="Picture 4" descr="lecture7-09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9220" name="Picture 4" descr="lecture7-09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b="1" smtClean="0">
                <a:solidFill>
                  <a:srgbClr val="FF0000"/>
                </a:solidFill>
              </a:rPr>
              <a:t>Теория устойчивости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i="1" dirty="0" smtClean="0">
                <a:latin typeface="High Tower Text" pitchFamily="18" charset="0"/>
              </a:rPr>
              <a:t>y</a:t>
            </a:r>
            <a:r>
              <a:rPr lang="en-US" b="1" i="1" dirty="0" smtClean="0"/>
              <a:t>’</a:t>
            </a:r>
            <a:r>
              <a:rPr lang="en-US" b="1" i="1" dirty="0" smtClean="0">
                <a:latin typeface="High Tower Text" pitchFamily="18" charset="0"/>
              </a:rPr>
              <a:t>=Ay    </a:t>
            </a:r>
            <a:r>
              <a:rPr lang="ru-RU" b="1" i="1" dirty="0" smtClean="0">
                <a:latin typeface="High Tower Text" pitchFamily="18" charset="0"/>
              </a:rPr>
              <a:t>Нулевое решение устойчиво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i="1" dirty="0" smtClean="0"/>
              <a:t>                    </a:t>
            </a:r>
            <a:r>
              <a:rPr lang="en-US" b="1" dirty="0" smtClean="0"/>
              <a:t>Re</a:t>
            </a:r>
            <a:r>
              <a:rPr lang="el-GR" i="1" dirty="0" smtClean="0"/>
              <a:t>σ</a:t>
            </a:r>
            <a:r>
              <a:rPr lang="ru-RU" i="1" dirty="0" smtClean="0"/>
              <a:t>(</a:t>
            </a:r>
            <a:r>
              <a:rPr lang="en-US" i="1" dirty="0" smtClean="0"/>
              <a:t>A) &lt;0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i="1" dirty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i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b="1" i="1" dirty="0" err="1" smtClean="0">
                <a:latin typeface="High Tower Text" pitchFamily="18" charset="0"/>
              </a:rPr>
              <a:t>y</a:t>
            </a:r>
            <a:r>
              <a:rPr lang="en-US" sz="2800" b="1" i="1" dirty="0" err="1" smtClean="0">
                <a:latin typeface="High Tower Text" pitchFamily="18" charset="0"/>
              </a:rPr>
              <a:t>n</a:t>
            </a:r>
            <a:r>
              <a:rPr lang="en-US" b="1" i="1" dirty="0" smtClean="0">
                <a:latin typeface="High Tower Text" pitchFamily="18" charset="0"/>
              </a:rPr>
              <a:t>=</a:t>
            </a:r>
            <a:r>
              <a:rPr lang="en-US" sz="4000" b="1" i="1" dirty="0" smtClean="0">
                <a:latin typeface="High Tower Text" pitchFamily="18" charset="0"/>
              </a:rPr>
              <a:t>Ay</a:t>
            </a:r>
            <a:r>
              <a:rPr lang="en-US" sz="2400" b="1" i="1" dirty="0" smtClean="0">
                <a:latin typeface="High Tower Text" pitchFamily="18" charset="0"/>
              </a:rPr>
              <a:t>n</a:t>
            </a:r>
            <a:r>
              <a:rPr lang="en-US" sz="1800" b="1" i="1" dirty="0" smtClean="0">
                <a:latin typeface="+mj-lt"/>
              </a:rPr>
              <a:t>-1</a:t>
            </a:r>
            <a:r>
              <a:rPr lang="en-US" b="1" i="1" dirty="0" smtClean="0">
                <a:latin typeface="+mj-lt"/>
              </a:rPr>
              <a:t> </a:t>
            </a:r>
            <a:r>
              <a:rPr lang="en-US" b="1" i="1" dirty="0" smtClean="0">
                <a:latin typeface="High Tower Text" pitchFamily="18" charset="0"/>
              </a:rPr>
              <a:t> </a:t>
            </a:r>
            <a:r>
              <a:rPr lang="ru-RU" b="1" i="1" dirty="0" smtClean="0">
                <a:latin typeface="High Tower Text" pitchFamily="18" charset="0"/>
              </a:rPr>
              <a:t>Нулевое решение устойчиво</a:t>
            </a:r>
            <a:endParaRPr lang="en-US" b="1" i="1" dirty="0" smtClean="0">
              <a:latin typeface="High Tower Text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i="1" dirty="0" smtClean="0">
                <a:latin typeface="High Tower Text" pitchFamily="18" charset="0"/>
              </a:rPr>
              <a:t>                  |</a:t>
            </a:r>
            <a:r>
              <a:rPr lang="el-GR" i="1" dirty="0" smtClean="0"/>
              <a:t>σ</a:t>
            </a:r>
            <a:r>
              <a:rPr lang="ru-RU" i="1" dirty="0" smtClean="0"/>
              <a:t>(</a:t>
            </a:r>
            <a:r>
              <a:rPr lang="en-US" i="1" dirty="0" smtClean="0"/>
              <a:t>A)</a:t>
            </a:r>
            <a:r>
              <a:rPr lang="en-US" b="1" dirty="0" smtClean="0"/>
              <a:t>|</a:t>
            </a:r>
            <a:r>
              <a:rPr lang="en-US" i="1" dirty="0" smtClean="0"/>
              <a:t> &lt;1</a:t>
            </a:r>
            <a:endParaRPr lang="ru-RU" b="1" i="1" dirty="0" smtClean="0">
              <a:latin typeface="High Tower Text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i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ru-RU" i="1" dirty="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7215188" y="1714500"/>
            <a:ext cx="1216025" cy="4841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Двойная стрелка влево/вправо 7"/>
          <p:cNvSpPr/>
          <p:nvPr/>
        </p:nvSpPr>
        <p:spPr>
          <a:xfrm>
            <a:off x="7429500" y="4000500"/>
            <a:ext cx="1216025" cy="4841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44</Words>
  <Application>Microsoft Office PowerPoint</Application>
  <PresentationFormat>Экран (4:3)</PresentationFormat>
  <Paragraphs>14</Paragraphs>
  <Slides>28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Несимметрическая спектральная задача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Теория устойчивости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Несимметрическая спектральная задача</dc:title>
  <dc:creator>www.PHILka.RU</dc:creator>
  <cp:lastModifiedBy>www.PHILka.RU</cp:lastModifiedBy>
  <cp:revision>5</cp:revision>
  <dcterms:created xsi:type="dcterms:W3CDTF">2012-10-21T11:48:44Z</dcterms:created>
  <dcterms:modified xsi:type="dcterms:W3CDTF">2014-09-29T06:24:38Z</dcterms:modified>
</cp:coreProperties>
</file>